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3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4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67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0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6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51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9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14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01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63D2-1AE3-4933-BD07-6873ED142855}" type="datetimeFigureOut">
              <a:rPr lang="en-CA" smtClean="0"/>
              <a:t>2017-07-12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245E-30E5-4A4F-8350-1197BFD91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5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81" t="18442" r="26574" b="7263"/>
          <a:stretch/>
        </p:blipFill>
        <p:spPr>
          <a:xfrm>
            <a:off x="1056068" y="-146586"/>
            <a:ext cx="10689464" cy="70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77" t="18618" r="27268" b="7086"/>
          <a:stretch/>
        </p:blipFill>
        <p:spPr>
          <a:xfrm>
            <a:off x="978794" y="-77049"/>
            <a:ext cx="10419009" cy="69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</dc:creator>
  <cp:lastModifiedBy>jill</cp:lastModifiedBy>
  <cp:revision>1</cp:revision>
  <dcterms:created xsi:type="dcterms:W3CDTF">2017-07-12T21:14:45Z</dcterms:created>
  <dcterms:modified xsi:type="dcterms:W3CDTF">2017-07-12T21:15:57Z</dcterms:modified>
</cp:coreProperties>
</file>