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53"/>
  </p:normalViewPr>
  <p:slideViewPr>
    <p:cSldViewPr snapToGrid="0" snapToObjects="1">
      <p:cViewPr varScale="1">
        <p:scale>
          <a:sx n="76" d="100"/>
          <a:sy n="76" d="100"/>
        </p:scale>
        <p:origin x="216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AB08-35BD-BE43-8F76-FEADC4815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5F242-58BB-9C45-AFC5-4FB2C5F1F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A37E2-1FA2-9D42-A772-2CFEEDB7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CC19-CB67-2C4C-A64C-E9D7B4B00870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1EA93-6007-CE47-BEE7-E60BEEF25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A5933-420C-E143-BFF5-BC7D3EE2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5A5F-3024-984E-9B57-0AEAF92F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0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5137-C98D-F44E-A5FD-98A5F39C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C43F8-8468-7D4E-99E8-1EF8F4695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8F7DE-D0B3-2149-AEB3-1E5BDCFB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CC19-CB67-2C4C-A64C-E9D7B4B00870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AB44A-D784-8942-986D-F9767B29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D3DBA-25F9-254A-8156-B7385802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5A5F-3024-984E-9B57-0AEAF92F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1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3A2A18-67AD-1344-AC39-D69E8F3CE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99EF8-7A54-C44E-94A0-C788A7117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57547-E3D5-414A-8D63-C193425C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CC19-CB67-2C4C-A64C-E9D7B4B00870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E7839-C522-A149-9CC4-761A7CF3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9DE8-0FB2-8F4E-9FAF-6AFC3A34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5A5F-3024-984E-9B57-0AEAF92F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3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2684-EF57-7942-BDFB-62586D39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50020-0F52-6748-98E9-637D70283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C1AB0-4DE6-CB4C-9110-3A0A90BC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CC19-CB67-2C4C-A64C-E9D7B4B00870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140B6-B873-4E4B-B9B0-F3B8C9FFE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BFADE-81E5-1342-B69C-C465C5A0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5A5F-3024-984E-9B57-0AEAF92F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A892A-B3B1-7E41-BD3F-7173D196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6D842-FD8A-DB46-A25D-957BC0FF3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E3CAF-F7AA-244D-A0A1-809637D5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CC19-CB67-2C4C-A64C-E9D7B4B00870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8034E-5BC9-B344-8B8F-BC8935A2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3DBC7-2F6A-1F44-AC83-8868E0DE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5A5F-3024-984E-9B57-0AEAF92F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7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3ABE4-934E-124B-8D3F-F587E9CA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A6B29-2450-AF48-8198-66A2048C1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64DEE-D567-3F40-AD5E-562A04001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1DD84-1368-8F43-B7D5-904398EF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CC19-CB67-2C4C-A64C-E9D7B4B00870}" type="datetimeFigureOut">
              <a:rPr lang="en-US" smtClean="0"/>
              <a:t>1/26/20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E028C-76A9-A942-82FA-C1E3DA76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32C82-CA46-A94F-A625-56FB32F4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5A5F-3024-984E-9B57-0AEAF92F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F12F-BCDE-2A4D-A959-4D5620817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1A8DA-B053-AC49-A236-E4D76A45E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3F793-1538-F042-A914-0FAF49634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4CAA67-D434-6F41-866F-255D23E58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141FB-3798-174A-91D9-0FD67D4A9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82CBBE-3C30-DE4B-998C-017F4811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CC19-CB67-2C4C-A64C-E9D7B4B00870}" type="datetimeFigureOut">
              <a:rPr lang="en-US" smtClean="0"/>
              <a:t>1/26/20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CEBE1-185B-BA41-BB7C-293D275F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BA943F-CFFB-5245-8396-D137C4D3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5A5F-3024-984E-9B57-0AEAF92F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519C-1DE8-9C4D-A33B-C0581FE45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B395B-7233-1F46-B460-D054174C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CC19-CB67-2C4C-A64C-E9D7B4B00870}" type="datetimeFigureOut">
              <a:rPr lang="en-US" smtClean="0"/>
              <a:t>1/26/20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6D1AE-767F-D147-98D8-BEE8992AF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6EB88-0AD0-4043-B662-CCFA9D41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5A5F-3024-984E-9B57-0AEAF92F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3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D6916A-7D7E-904E-BB46-2887834E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CC19-CB67-2C4C-A64C-E9D7B4B00870}" type="datetimeFigureOut">
              <a:rPr lang="en-US" smtClean="0"/>
              <a:t>1/26/20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31BB9-E205-6545-A717-A677DEDF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E042B-D296-D140-B55C-E134186D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5A5F-3024-984E-9B57-0AEAF92F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10669-1BAA-1C4F-AB4B-B7FEA03C3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9AF94-EC21-6549-AA46-A3722BAE3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E43A5-5E19-F242-8712-A54778A20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B9E81-AAF8-1F40-BB49-9167B99B0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CC19-CB67-2C4C-A64C-E9D7B4B00870}" type="datetimeFigureOut">
              <a:rPr lang="en-US" smtClean="0"/>
              <a:t>1/26/20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6DD94-5920-1F4D-9288-FC276872F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71B59-7D11-2149-B4B0-A1BD9B63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5A5F-3024-984E-9B57-0AEAF92F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2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C34B-2536-9848-AF0D-B20C97F1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EBE68B-7104-0B47-922D-7DA26C015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11A7A-5AE3-BA47-AA94-34945A4B6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167C8-CBF3-804A-B7E6-474FE79F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CC19-CB67-2C4C-A64C-E9D7B4B00870}" type="datetimeFigureOut">
              <a:rPr lang="en-US" smtClean="0"/>
              <a:t>1/26/20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62DCC-5CB5-6247-8DC5-CC0F53E8E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4D001-AD15-E847-AD1D-031845C4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5A5F-3024-984E-9B57-0AEAF92F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9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C685F-B0F4-164B-9A1F-8778F6C4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D46F1-44AB-794D-8024-D70780703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DD124-D2A9-FD43-869E-401BDE5E22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5CC19-CB67-2C4C-A64C-E9D7B4B00870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FC8AE-60AC-2F4D-9A89-8C9A3166E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0A086-C578-594E-A846-7EF999B38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A5A5F-3024-984E-9B57-0AEAF92F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8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fish&#10;&#10;Description automatically generated">
            <a:extLst>
              <a:ext uri="{FF2B5EF4-FFF2-40B4-BE49-F238E27FC236}">
                <a16:creationId xmlns:a16="http://schemas.microsoft.com/office/drawing/2014/main" id="{42028C9F-E053-6B47-936B-94152DE4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067" y="0"/>
            <a:ext cx="4572000" cy="6858000"/>
          </a:xfrm>
          <a:prstGeom prst="rect">
            <a:avLst/>
          </a:prstGeom>
          <a:ln w="184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9358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Abrams</dc:creator>
  <cp:lastModifiedBy>Alice Abrams</cp:lastModifiedBy>
  <cp:revision>2</cp:revision>
  <dcterms:created xsi:type="dcterms:W3CDTF">2020-01-27T00:35:38Z</dcterms:created>
  <dcterms:modified xsi:type="dcterms:W3CDTF">2020-01-27T02:01:17Z</dcterms:modified>
</cp:coreProperties>
</file>